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4"/>
  </p:notesMasterIdLst>
  <p:sldIdLst>
    <p:sldId id="395" r:id="rId3"/>
    <p:sldId id="398" r:id="rId4"/>
    <p:sldId id="407" r:id="rId5"/>
    <p:sldId id="408" r:id="rId6"/>
    <p:sldId id="418" r:id="rId7"/>
    <p:sldId id="399" r:id="rId8"/>
    <p:sldId id="400" r:id="rId9"/>
    <p:sldId id="278" r:id="rId10"/>
    <p:sldId id="404" r:id="rId11"/>
    <p:sldId id="401" r:id="rId12"/>
    <p:sldId id="426" r:id="rId13"/>
    <p:sldId id="427" r:id="rId14"/>
    <p:sldId id="406" r:id="rId15"/>
    <p:sldId id="405" r:id="rId16"/>
    <p:sldId id="421" r:id="rId17"/>
    <p:sldId id="419" r:id="rId18"/>
    <p:sldId id="422" r:id="rId19"/>
    <p:sldId id="423" r:id="rId20"/>
    <p:sldId id="424" r:id="rId21"/>
    <p:sldId id="420" r:id="rId22"/>
    <p:sldId id="374" r:id="rId23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4B3CB7A-03FA-470D-A59F-40DC950A61A6}">
          <p14:sldIdLst>
            <p14:sldId id="395"/>
            <p14:sldId id="398"/>
            <p14:sldId id="407"/>
            <p14:sldId id="408"/>
            <p14:sldId id="418"/>
            <p14:sldId id="399"/>
            <p14:sldId id="400"/>
            <p14:sldId id="278"/>
            <p14:sldId id="404"/>
            <p14:sldId id="401"/>
            <p14:sldId id="426"/>
            <p14:sldId id="427"/>
            <p14:sldId id="406"/>
            <p14:sldId id="405"/>
            <p14:sldId id="421"/>
            <p14:sldId id="419"/>
            <p14:sldId id="422"/>
            <p14:sldId id="423"/>
            <p14:sldId id="424"/>
            <p14:sldId id="420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  <a:srgbClr val="0D0D0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64" autoAdjust="0"/>
    <p:restoredTop sz="94660"/>
  </p:normalViewPr>
  <p:slideViewPr>
    <p:cSldViewPr snapToGrid="0" showGuides="1">
      <p:cViewPr varScale="1">
        <p:scale>
          <a:sx n="39" d="100"/>
          <a:sy n="39" d="100"/>
        </p:scale>
        <p:origin x="176" y="45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2018/6/11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447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  <p:sldLayoutId id="2147483772" r:id="rId99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Senobi Gothic" charset="-128"/>
                <a:ea typeface="Senobi Gothic" charset="-128"/>
                <a:cs typeface="Senobi Gothic" charset="-128"/>
              </a:rPr>
              <a:t>網頁製作期</a:t>
            </a:r>
            <a:r>
              <a:rPr lang="zh-CN" altLang="en-US" sz="4000">
                <a:latin typeface="Senobi Gothic" charset="-128"/>
                <a:ea typeface="Senobi Gothic" charset="-128"/>
                <a:cs typeface="Senobi Gothic" charset="-128"/>
              </a:rPr>
              <a:t>末</a:t>
            </a:r>
            <a:r>
              <a:rPr lang="zh-TW" altLang="en-US" sz="4000">
                <a:latin typeface="Senobi Gothic" charset="-128"/>
                <a:ea typeface="Senobi Gothic" charset="-128"/>
                <a:cs typeface="Senobi Gothic" charset="-128"/>
              </a:rPr>
              <a:t>簡報</a:t>
            </a:r>
            <a:endParaRPr kumimoji="1" lang="ja-JP" altLang="en-US" sz="40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934583" y="5662484"/>
            <a:ext cx="4418834" cy="964291"/>
          </a:xfrm>
        </p:spPr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魔法少女 </a:t>
            </a:r>
            <a:r>
              <a:rPr kumimoji="1" lang="en-US" altLang="zh-TW" dirty="0">
                <a:latin typeface="Senobi Gothic" charset="-128"/>
                <a:ea typeface="Senobi Gothic" charset="-128"/>
                <a:cs typeface="Senobi Gothic" charset="-128"/>
              </a:rPr>
              <a:t>site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22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7" y="2025114"/>
            <a:ext cx="3920595" cy="171221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網頁構想規劃</a:t>
            </a: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創建管理帳號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進度規劃表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836750" y="5638177"/>
            <a:ext cx="4789633" cy="2966106"/>
          </a:xfrm>
        </p:spPr>
        <p:txBody>
          <a:bodyPr>
            <a:normAutofit/>
          </a:bodyPr>
          <a:lstStyle/>
          <a:p>
            <a:pPr algn="ctr"/>
            <a:r>
              <a:rPr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四月底至六月初的規劃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四月底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五月初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五月中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6" y="4049764"/>
            <a:ext cx="3920595" cy="171221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題目擬定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UI </a:t>
            </a: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設計初稿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後台建立</a:t>
            </a: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6" y="6264692"/>
            <a:ext cx="5844382" cy="202993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建立留言板</a:t>
            </a:r>
            <a:endParaRPr lang="en-US" altLang="zh-TW" strike="sngStrike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建立加入其他魔法少女心理測驗版本的功能</a:t>
            </a:r>
            <a:endParaRPr kumimoji="1" lang="ja-JP" altLang="en-US" dirty="0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22"/>
          </p:nvPr>
        </p:nvSpPr>
        <p:spPr>
          <a:xfrm>
            <a:off x="6984995" y="9303985"/>
            <a:ext cx="1538142" cy="586241"/>
          </a:xfrm>
        </p:spPr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五月底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421018" y="9303985"/>
            <a:ext cx="6281710" cy="218183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社群分享</a:t>
            </a: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前端動畫製作 （改為 </a:t>
            </a:r>
            <a:r>
              <a:rPr lang="en-US" altLang="zh-TW" strike="sngStrike" dirty="0" err="1">
                <a:latin typeface="Senobi Gothic" charset="-128"/>
                <a:ea typeface="Senobi Gothic" charset="-128"/>
                <a:cs typeface="Senobi Gothic" charset="-128"/>
              </a:rPr>
              <a:t>js</a:t>
            </a:r>
            <a:r>
              <a:rPr lang="en-US" altLang="zh-TW" strike="sngStrike" dirty="0">
                <a:latin typeface="Senobi Gothic" charset="-128"/>
                <a:ea typeface="Senobi Gothic" charset="-128"/>
                <a:cs typeface="Senobi Gothic" charset="-128"/>
              </a:rPr>
              <a:t> </a:t>
            </a: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呈現）</a:t>
            </a:r>
            <a:endParaRPr lang="en-US" altLang="zh-TW" strike="sngStrike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後台分析</a:t>
            </a:r>
            <a:endParaRPr lang="en-US" altLang="zh-TW" strike="sngStrike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4" name="橢圓 3"/>
          <p:cNvSpPr/>
          <p:nvPr/>
        </p:nvSpPr>
        <p:spPr>
          <a:xfrm>
            <a:off x="9020226" y="9383797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020226" y="7379756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999990" y="4978933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9020226" y="2706681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638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147"/>
    </mc:Choice>
    <mc:Fallback xmlns="">
      <p:transition advTm="914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2" b="13996"/>
          <a:stretch/>
        </p:blipFill>
        <p:spPr>
          <a:xfrm>
            <a:off x="8807450" y="8353980"/>
            <a:ext cx="8559800" cy="16098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15310"/>
            <a:ext cx="7464017" cy="173313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7" y="2384133"/>
            <a:ext cx="7450668" cy="26120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1" y="5234986"/>
            <a:ext cx="7464017" cy="44155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50" y="338090"/>
            <a:ext cx="8559800" cy="80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1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呂承諺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謝明希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劉力瑄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熊佳盈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版本控管</a:t>
            </a:r>
            <a:endParaRPr lang="en-US" altLang="ja-JP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master branch</a:t>
            </a: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endParaRPr lang="en-US" altLang="ja-JP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conflict solver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issue manager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問題內容產出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問題物件匯入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前端頁面製作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question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魔杖圖片繪製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魔法少女圖片繪製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魔杖及魔法少女物件匯入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前端頁面製作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ja-JP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regist</a:t>
            </a:r>
            <a:endParaRPr lang="en-US" altLang="ja-JP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社群網站登入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38112" y="3529707"/>
            <a:ext cx="5111750" cy="301834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自評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分工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经典美黑繁" panose="02010609000101010101" pitchFamily="49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88785" y="7539908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這次的小組作業學到了很多東西，也知道自己還有很多不足之處</a:t>
            </a:r>
            <a:endParaRPr kumimoji="1" lang="en-US" altLang="zh-TW" sz="1100" dirty="0"/>
          </a:p>
          <a:p>
            <a:pPr algn="r"/>
            <a:r>
              <a:rPr kumimoji="1" lang="zh-TW" altLang="en-US" sz="1100" dirty="0"/>
              <a:t>希望之後可以善用這次的經驗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788785" y="422021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92</a:t>
            </a:r>
            <a:endParaRPr kumimoji="1" lang="zh-TW" altLang="en-US" sz="2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785126" y="797079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95</a:t>
            </a:r>
            <a:endParaRPr kumimoji="1" lang="zh-TW" altLang="en-US" sz="20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788785" y="241822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97</a:t>
            </a:r>
            <a:endParaRPr kumimoji="1" lang="zh-TW" altLang="en-US" sz="2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785126" y="616880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92</a:t>
            </a:r>
            <a:endParaRPr kumimoji="1" lang="zh-TW" altLang="en-US" sz="20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785126" y="5737918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稍微會一點點</a:t>
            </a:r>
            <a:r>
              <a:rPr kumimoji="1" lang="en-US" altLang="zh-TW" sz="1100" dirty="0"/>
              <a:t>GITHUB</a:t>
            </a:r>
            <a:r>
              <a:rPr kumimoji="1" lang="zh-TW" altLang="en-US" sz="1100" dirty="0"/>
              <a:t>基本操作了，雖然每次還是很緊張</a:t>
            </a:r>
            <a:endParaRPr kumimoji="1" lang="en-US" altLang="zh-TW" sz="1100" dirty="0"/>
          </a:p>
          <a:p>
            <a:pPr algn="r"/>
            <a:r>
              <a:rPr kumimoji="1" lang="zh-TW" altLang="en-US" sz="1100" dirty="0"/>
              <a:t>玩動畫跟版型很開心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2785126" y="3820105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學習到了網頁畫面製作的基本</a:t>
            </a:r>
            <a:endParaRPr kumimoji="1" lang="en-US" altLang="zh-TW" sz="1100" dirty="0"/>
          </a:p>
          <a:p>
            <a:pPr algn="r"/>
            <a:r>
              <a:rPr kumimoji="1" lang="zh-TW" altLang="en-US" sz="1100" dirty="0"/>
              <a:t>希望下次可以更有意識地操作程式碼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2785126" y="2018115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第一次學著帶團隊，在實際的開會後發現還有些我沒能事先想到的地方，團隊溝通上也有需要再多加練習，是一個不錯的經驗</a:t>
            </a:r>
          </a:p>
        </p:txBody>
      </p:sp>
    </p:spTree>
    <p:extLst>
      <p:ext uri="{BB962C8B-B14F-4D97-AF65-F5344CB8AC3E}">
        <p14:creationId xmlns:p14="http://schemas.microsoft.com/office/powerpoint/2010/main" val="188459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44"/>
    </mc:Choice>
    <mc:Fallback xmlns="">
      <p:transition advTm="754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網站架構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40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243840" y="6338253"/>
            <a:ext cx="19370040" cy="39471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45201" y="2775964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點網頁主視覺，進入</a:t>
            </a:r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登入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頁面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-2203450" y="360831"/>
            <a:ext cx="5724525" cy="2048004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latin typeface="Senobi Gothic" charset="-128"/>
                <a:ea typeface="Senobi Gothic" charset="-128"/>
                <a:cs typeface="Senobi Gothic" charset="-128"/>
              </a:rPr>
              <a:t>使用流程</a:t>
            </a:r>
            <a:endParaRPr kumimoji="1" lang="ja-JP" altLang="en-US" sz="60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5487085" y="2858384"/>
            <a:ext cx="4989546" cy="569418"/>
          </a:xfrm>
        </p:spPr>
        <p:txBody>
          <a:bodyPr>
            <a:no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進行測驗</a:t>
            </a:r>
            <a:endParaRPr kumimoji="1" lang="en-US" altLang="zh-TW" sz="1800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（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透過選單運算受測者的</a:t>
            </a:r>
            <a:r>
              <a:rPr lang="zh-TW" altLang="en-US" sz="1800" dirty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指數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以及</a:t>
            </a:r>
            <a:r>
              <a:rPr lang="zh-TW" altLang="en-US" sz="1800" dirty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類型）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9238381" y="4982836"/>
            <a:ext cx="3459592" cy="569418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送出選單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1505736" y="2528290"/>
            <a:ext cx="4766296" cy="1229606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顯示魔杖畫面，點選魔杖得到測驗結果</a:t>
            </a:r>
            <a:endParaRPr lang="en-US" altLang="zh-TW" sz="1800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（得知自己為何種魔法少女）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5360749" y="4411200"/>
            <a:ext cx="3459592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一鍵分享 </a:t>
            </a:r>
            <a:r>
              <a:rPr kumimoji="1" lang="en-US" altLang="zh-TW" sz="1800" dirty="0">
                <a:latin typeface="Senobi Gothic" charset="-128"/>
                <a:ea typeface="Senobi Gothic" charset="-128"/>
                <a:cs typeface="Senobi Gothic" charset="-128"/>
              </a:rPr>
              <a:t>FB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45201" y="3138242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一般登入</a:t>
            </a:r>
            <a:r>
              <a:rPr kumimoji="1" lang="en-US" altLang="zh-TW" sz="1800" dirty="0">
                <a:latin typeface="Senobi Gothic" charset="-128"/>
                <a:ea typeface="Senobi Gothic" charset="-128"/>
                <a:cs typeface="Senobi Gothic" charset="-128"/>
              </a:rPr>
              <a:t>/FB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登入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945330" y="4982836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  透過選單選擇要進行的心理測驗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13893" b="9438"/>
          <a:stretch/>
        </p:blipFill>
        <p:spPr>
          <a:xfrm>
            <a:off x="10513962" y="7474518"/>
            <a:ext cx="3050348" cy="190927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13571" r="4272" b="11463"/>
          <a:stretch/>
        </p:blipFill>
        <p:spPr>
          <a:xfrm>
            <a:off x="13706662" y="7474518"/>
            <a:ext cx="2978769" cy="192743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t="13651" r="6726" b="16251"/>
          <a:stretch/>
        </p:blipFill>
        <p:spPr>
          <a:xfrm>
            <a:off x="7422565" y="7489757"/>
            <a:ext cx="2963362" cy="19092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r="18190"/>
          <a:stretch/>
        </p:blipFill>
        <p:spPr>
          <a:xfrm>
            <a:off x="4156264" y="7504997"/>
            <a:ext cx="3139440" cy="19092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10540"/>
          <a:stretch/>
        </p:blipFill>
        <p:spPr>
          <a:xfrm>
            <a:off x="1198142" y="7504997"/>
            <a:ext cx="2840457" cy="18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071"/>
    </mc:Choice>
    <mc:Fallback xmlns="">
      <p:transition advTm="1407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起始頁面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介紹文字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點按登入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" r="5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4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登入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註冊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r="7373" b="1746"/>
          <a:stretch/>
        </p:blipFill>
        <p:spPr/>
      </p:pic>
    </p:spTree>
    <p:extLst>
      <p:ext uri="{BB962C8B-B14F-4D97-AF65-F5344CB8AC3E}">
        <p14:creationId xmlns:p14="http://schemas.microsoft.com/office/powerpoint/2010/main" val="369138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測驗選單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測驗數目可以新增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4876" r="1959" b="12806"/>
          <a:stretch/>
        </p:blipFill>
        <p:spPr>
          <a:xfrm>
            <a:off x="2607711" y="2954912"/>
            <a:ext cx="6775136" cy="4209274"/>
          </a:xfrm>
        </p:spPr>
      </p:pic>
    </p:spTree>
    <p:extLst>
      <p:ext uri="{BB962C8B-B14F-4D97-AF65-F5344CB8AC3E}">
        <p14:creationId xmlns:p14="http://schemas.microsoft.com/office/powerpoint/2010/main" val="39621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測驗進行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測驗表單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9" r="127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912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獲得魔杖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魔杖的圖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點按圖示進入詳細說明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14556" b="10840"/>
          <a:stretch/>
        </p:blipFill>
        <p:spPr/>
      </p:pic>
    </p:spTree>
    <p:extLst>
      <p:ext uri="{BB962C8B-B14F-4D97-AF65-F5344CB8AC3E}">
        <p14:creationId xmlns:p14="http://schemas.microsoft.com/office/powerpoint/2010/main" val="295270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>
                <a:latin typeface="Senobi Gothic" charset="-128"/>
                <a:ea typeface="Senobi Gothic" charset="-128"/>
                <a:cs typeface="Senobi Gothic" charset="-128"/>
              </a:rPr>
              <a:t>組員介紹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76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測驗結果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你成為的是哪種魔法少女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滑鼠是你的魔杖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3" r="2485" b="10978"/>
          <a:stretch/>
        </p:blipFill>
        <p:spPr/>
      </p:pic>
    </p:spTree>
    <p:extLst>
      <p:ext uri="{BB962C8B-B14F-4D97-AF65-F5344CB8AC3E}">
        <p14:creationId xmlns:p14="http://schemas.microsoft.com/office/powerpoint/2010/main" val="395031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 for watching!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414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544"/>
    </mc:Choice>
    <mc:Fallback xmlns="">
      <p:transition advTm="135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呂承諺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B10509002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Github</a:t>
            </a:r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: killua4564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FB: Cheng Yan</a:t>
            </a:r>
            <a:endParaRPr kumimoji="1" lang="en-US" altLang="ja-JP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zh-TW" dirty="0" err="1">
                <a:latin typeface="Senobi Gothic" charset="-128"/>
                <a:ea typeface="Senobi Gothic" charset="-128"/>
                <a:cs typeface="Senobi Gothic" charset="-128"/>
              </a:rPr>
              <a:t>plurk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: Killua4564</a:t>
            </a:r>
          </a:p>
          <a:p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telegram: Killua4564</a:t>
            </a:r>
          </a:p>
          <a:p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Email: turtle20953809@gmail.com</a:t>
            </a:r>
          </a:p>
          <a:p>
            <a:endParaRPr kumimoji="1" lang="ja-JP" altLang="en-US" dirty="0"/>
          </a:p>
        </p:txBody>
      </p:sp>
      <p:pic>
        <p:nvPicPr>
          <p:cNvPr id="10" name="圖片預留位置 9">
            <a:extLst>
              <a:ext uri="{FF2B5EF4-FFF2-40B4-BE49-F238E27FC236}">
                <a16:creationId xmlns:a16="http://schemas.microsoft.com/office/drawing/2014/main" id="{F55AF15F-66F5-FB4D-A6F4-521A5080E4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>
          <a:xfrm>
            <a:off x="10674626" y="1398589"/>
            <a:ext cx="6208920" cy="5340770"/>
          </a:xfrm>
        </p:spPr>
      </p:pic>
    </p:spTree>
    <p:extLst>
      <p:ext uri="{BB962C8B-B14F-4D97-AF65-F5344CB8AC3E}">
        <p14:creationId xmlns:p14="http://schemas.microsoft.com/office/powerpoint/2010/main" val="122078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劉力瑄 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B10533018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Github:a9630121a9630121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興趣是在地上打滾，擅長發抖。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36" b="7036"/>
          <a:stretch>
            <a:fillRect/>
          </a:stretch>
        </p:blipFill>
        <p:spPr>
          <a:xfrm>
            <a:off x="9318625" y="-137160"/>
            <a:ext cx="8969376" cy="7715250"/>
          </a:xfrm>
        </p:spPr>
      </p:pic>
    </p:spTree>
    <p:extLst>
      <p:ext uri="{BB962C8B-B14F-4D97-AF65-F5344CB8AC3E}">
        <p14:creationId xmlns:p14="http://schemas.microsoft.com/office/powerpoint/2010/main" val="71249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熊佳盈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B10509010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Github:kuma0923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有用的東西懂得不多，沒用的東西倒是知道不少</a:t>
            </a:r>
            <a:endParaRPr kumimoji="1" lang="en-US" altLang="ja-JP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58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kumimoji="1"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謝明希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B10533012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Github:</a:t>
            </a:r>
            <a:r>
              <a:rPr lang="en-US" altLang="zh-TW" dirty="0" err="1">
                <a:latin typeface="Senobi Gothic" charset="-128"/>
                <a:ea typeface="Senobi Gothic" charset="-128"/>
                <a:cs typeface="Senobi Gothic" charset="-128"/>
              </a:rPr>
              <a:t>FormyHarmony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FB: https://</a:t>
            </a:r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www.facebook.com</a:t>
            </a:r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/</a:t>
            </a:r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fortheharmony</a:t>
            </a:r>
            <a:endParaRPr kumimoji="1" lang="en-US" altLang="ja-JP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夢想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:</a:t>
            </a: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可以在世界各地做作品、策展，然後能理解所有的錯誤訊息，人類也好程式也好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78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開發目的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271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80942" y="421293"/>
            <a:ext cx="8119241" cy="6110513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solidFill>
                  <a:schemeClr val="tx1"/>
                </a:solidFill>
                <a:latin typeface="Senobi Gothic" charset="-128"/>
                <a:ea typeface="Senobi Gothic" charset="-128"/>
                <a:cs typeface="Senobi Gothic" charset="-128"/>
              </a:rPr>
              <a:t>一個以</a:t>
            </a:r>
            <a:r>
              <a:rPr kumimoji="1" lang="zh-TW" altLang="en-US" sz="4400" dirty="0">
                <a:solidFill>
                  <a:schemeClr val="tx1"/>
                </a:solidFill>
                <a:latin typeface="Senobi Gothic" charset="-128"/>
                <a:ea typeface="Senobi Gothic" charset="-128"/>
                <a:cs typeface="Senobi Gothic" charset="-128"/>
              </a:rPr>
              <a:t>心理測驗為主的網頁</a:t>
            </a:r>
            <a:endParaRPr kumimoji="1" lang="ja-JP" altLang="en-US" sz="4400" dirty="0">
              <a:solidFill>
                <a:schemeClr val="tx1"/>
              </a:solidFill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727324" y="4034971"/>
            <a:ext cx="8224125" cy="3051630"/>
          </a:xfrm>
        </p:spPr>
        <p:txBody>
          <a:bodyPr>
            <a:noAutofit/>
          </a:bodyPr>
          <a:lstStyle/>
          <a:p>
            <a:r>
              <a:rPr kumimoji="1"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透過簡單的心理測驗互動，劃分受測者的</a:t>
            </a:r>
            <a:r>
              <a:rPr lang="zh-TW" altLang="en-US" sz="3200" dirty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類型，並以此為憑依，賦予他們不同的</a:t>
            </a:r>
            <a:r>
              <a:rPr kumimoji="1"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魔法少女類別，體驗變成魔法少女的感覺（？ 並可分享至</a:t>
            </a:r>
            <a:r>
              <a:rPr kumimoji="1" lang="en-US" altLang="zh-TW" sz="2800" dirty="0">
                <a:latin typeface="Senobi Gothic" charset="-128"/>
                <a:ea typeface="Senobi Gothic" charset="-128"/>
                <a:cs typeface="Senobi Gothic" charset="-128"/>
              </a:rPr>
              <a:t> fb </a:t>
            </a:r>
            <a:r>
              <a:rPr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與朋友，讓我們能透過社群網站快速的搜集資料。</a:t>
            </a:r>
            <a:endParaRPr kumimoji="1" lang="ja-JP" altLang="en-US" sz="2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275838" y="4414105"/>
            <a:ext cx="6617576" cy="1146681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從</a:t>
            </a:r>
            <a:r>
              <a:rPr lang="zh-TW" altLang="en-US" sz="4000" dirty="0">
                <a:solidFill>
                  <a:schemeClr val="bg1"/>
                </a:solidFill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4000" dirty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中誕生魔法少女</a:t>
            </a:r>
            <a:r>
              <a:rPr kumimoji="1" lang="zh-TW" altLang="en-US" sz="4000" dirty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？</a:t>
            </a:r>
            <a:endParaRPr kumimoji="1" lang="ja-JP" altLang="en-US" sz="4000" dirty="0">
              <a:solidFill>
                <a:schemeClr val="bg1"/>
              </a:solidFill>
              <a:latin typeface="Senobi Gothic" charset="-128"/>
              <a:ea typeface="Senobi Gothic" charset="-128"/>
              <a:cs typeface="Senobi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19"/>
    </mc:Choice>
    <mc:Fallback xmlns="">
      <p:transition advTm="39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開發進度規劃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550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7100</TotalTime>
  <Words>620</Words>
  <Application>Microsoft Macintosh PowerPoint</Application>
  <PresentationFormat>自訂</PresentationFormat>
  <Paragraphs>126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4" baseType="lpstr">
      <vt:lpstr>经典美黑繁</vt:lpstr>
      <vt:lpstr>微軟正黑體</vt:lpstr>
      <vt:lpstr>Coo Hew</vt:lpstr>
      <vt:lpstr>Gidole</vt:lpstr>
      <vt:lpstr>LingWai TC Medium</vt:lpstr>
      <vt:lpstr>Senobi Gothic</vt:lpstr>
      <vt:lpstr>Spica Neue</vt:lpstr>
      <vt:lpstr>Spica Neue Bold</vt:lpstr>
      <vt:lpstr>游ゴシック</vt:lpstr>
      <vt:lpstr>Arial</vt:lpstr>
      <vt:lpstr>Wingdings</vt:lpstr>
      <vt:lpstr>Contents</vt:lpstr>
      <vt:lpstr>No Footer</vt:lpstr>
      <vt:lpstr>網頁製作期末簡報</vt:lpstr>
      <vt:lpstr>PowerPoint 簡報</vt:lpstr>
      <vt:lpstr>呂承諺 四資管二 B10509002</vt:lpstr>
      <vt:lpstr>劉力瑄 四資管二 B10533018</vt:lpstr>
      <vt:lpstr>熊佳盈 四資管二 B10509010</vt:lpstr>
      <vt:lpstr>謝明希 四資管二 B10533012</vt:lpstr>
      <vt:lpstr>PowerPoint 簡報</vt:lpstr>
      <vt:lpstr>一個以心理測驗為主的網頁</vt:lpstr>
      <vt:lpstr>PowerPoint 簡報</vt:lpstr>
      <vt:lpstr>進度規劃表</vt:lpstr>
      <vt:lpstr>PowerPoint 簡報</vt:lpstr>
      <vt:lpstr>自評/分工</vt:lpstr>
      <vt:lpstr>PowerPoint 簡報</vt:lpstr>
      <vt:lpstr>使用流程</vt:lpstr>
      <vt:lpstr>起始頁面</vt:lpstr>
      <vt:lpstr>登入/註冊</vt:lpstr>
      <vt:lpstr>測驗選單</vt:lpstr>
      <vt:lpstr>測驗進行</vt:lpstr>
      <vt:lpstr>獲得魔杖</vt:lpstr>
      <vt:lpstr>測驗結果</vt:lpstr>
      <vt:lpstr>Thank you for watching!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呂承諺</cp:lastModifiedBy>
  <cp:revision>308</cp:revision>
  <cp:lastPrinted>2018-06-10T16:31:34Z</cp:lastPrinted>
  <dcterms:created xsi:type="dcterms:W3CDTF">2016-10-08T14:15:50Z</dcterms:created>
  <dcterms:modified xsi:type="dcterms:W3CDTF">2018-06-11T03:10:09Z</dcterms:modified>
</cp:coreProperties>
</file>